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0E9-255A-4709-A57A-A7F7EA18DAF8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094FF-DDA3-4944-84BE-419FCA3AC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8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094FF-DDA3-4944-84BE-419FCA3AC2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1DC3BB-4123-4992-A444-ACA41ADFC07B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B9D54CD-8340-4AA1-9861-1145BF29C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an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steps in your procedure to perform your experiment.</a:t>
            </a:r>
          </a:p>
          <a:p>
            <a:r>
              <a:rPr lang="en-US" dirty="0" smtClean="0"/>
              <a:t>RECORD DATA AND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data and observations from the experiment support or reject your hypothesis?</a:t>
            </a:r>
          </a:p>
          <a:p>
            <a:r>
              <a:rPr lang="en-US" b="1" u="sng" dirty="0" smtClean="0"/>
              <a:t>If data/observations are inaccurate, then you modify the experiment</a:t>
            </a:r>
          </a:p>
        </p:txBody>
      </p:sp>
    </p:spTree>
    <p:extLst>
      <p:ext uri="{BB962C8B-B14F-4D97-AF65-F5344CB8AC3E}">
        <p14:creationId xmlns:p14="http://schemas.microsoft.com/office/powerpoint/2010/main" val="4205378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the 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conclusion that summarizes the important parts of your experiment and the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8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process that is used to find answers to questions about the world around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only one “scientific method”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No, there are several versions of the scientific method. Some versions have more steps, while others may have only a few. </a:t>
            </a:r>
          </a:p>
          <a:p>
            <a:r>
              <a:rPr lang="en-US" dirty="0" smtClean="0"/>
              <a:t>However, they all begin with identification of a problem or a question to be answered based on observations of the world around us and provide an organized method for conducting and analyzing an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educated guess based on observations and your knowledge of the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information gathered during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of 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Identify the problem</a:t>
            </a:r>
          </a:p>
          <a:p>
            <a:r>
              <a:rPr lang="en-US" dirty="0" smtClean="0"/>
              <a:t>2) Form a hypothesis</a:t>
            </a:r>
          </a:p>
          <a:p>
            <a:r>
              <a:rPr lang="en-US" dirty="0" smtClean="0"/>
              <a:t>3) Create an experiment</a:t>
            </a:r>
          </a:p>
          <a:p>
            <a:r>
              <a:rPr lang="en-US" dirty="0"/>
              <a:t>4</a:t>
            </a:r>
            <a:r>
              <a:rPr lang="en-US" dirty="0" smtClean="0"/>
              <a:t>) Perform an experiment</a:t>
            </a:r>
          </a:p>
          <a:p>
            <a:r>
              <a:rPr lang="en-US" dirty="0" smtClean="0"/>
              <a:t>5) Analyze the data</a:t>
            </a:r>
          </a:p>
          <a:p>
            <a:r>
              <a:rPr lang="en-US" dirty="0" smtClean="0"/>
              <a:t>6) Communicate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to know or explain?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a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will happen?</a:t>
            </a:r>
          </a:p>
          <a:p>
            <a:r>
              <a:rPr lang="en-US" dirty="0" smtClean="0"/>
              <a:t>You can NOT form a hypothesis before you research your problem (EDUCATED guess)</a:t>
            </a:r>
          </a:p>
          <a:p>
            <a:r>
              <a:rPr lang="en-US" dirty="0" smtClean="0"/>
              <a:t>“If, then” statements</a:t>
            </a:r>
          </a:p>
          <a:p>
            <a:pPr lvl="1"/>
            <a:r>
              <a:rPr lang="en-US" smtClean="0"/>
              <a:t>Example: If I </a:t>
            </a:r>
            <a:r>
              <a:rPr lang="en-US" dirty="0" smtClean="0"/>
              <a:t>increase the amount of Cornell notes, then more students will enjoy science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Experiment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test your hypothesis?</a:t>
            </a:r>
          </a:p>
          <a:p>
            <a:r>
              <a:rPr lang="en-US" dirty="0" smtClean="0"/>
              <a:t>Develop procedures for experiment and identify SAFETY SYMBOLS.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310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What is the scientific method?</vt:lpstr>
      <vt:lpstr>What is the scientific method?</vt:lpstr>
      <vt:lpstr>Is there only one “scientific method”</vt:lpstr>
      <vt:lpstr>What is a hypothesis?</vt:lpstr>
      <vt:lpstr>What is data?</vt:lpstr>
      <vt:lpstr>Steps of the scientific method</vt:lpstr>
      <vt:lpstr>Identify the Problem</vt:lpstr>
      <vt:lpstr>Form a Hypothesis</vt:lpstr>
      <vt:lpstr>Create an Experiment </vt:lpstr>
      <vt:lpstr>Perform an Experiment</vt:lpstr>
      <vt:lpstr>Analyze the Data</vt:lpstr>
      <vt:lpstr>Communicate the Results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scientific method?</dc:title>
  <dc:creator>David</dc:creator>
  <cp:lastModifiedBy>David Crumbley</cp:lastModifiedBy>
  <cp:revision>6</cp:revision>
  <dcterms:created xsi:type="dcterms:W3CDTF">2011-08-01T21:38:50Z</dcterms:created>
  <dcterms:modified xsi:type="dcterms:W3CDTF">2012-08-01T11:36:23Z</dcterms:modified>
</cp:coreProperties>
</file>