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37C3-B559-4A16-AB72-82D4E8BCCC67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F24C-E5E4-4D2E-A03E-65A26C377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40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37C3-B559-4A16-AB72-82D4E8BCCC67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F24C-E5E4-4D2E-A03E-65A26C377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54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37C3-B559-4A16-AB72-82D4E8BCCC67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F24C-E5E4-4D2E-A03E-65A26C377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6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37C3-B559-4A16-AB72-82D4E8BCCC67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F24C-E5E4-4D2E-A03E-65A26C377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25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37C3-B559-4A16-AB72-82D4E8BCCC67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F24C-E5E4-4D2E-A03E-65A26C377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81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37C3-B559-4A16-AB72-82D4E8BCCC67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F24C-E5E4-4D2E-A03E-65A26C377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15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37C3-B559-4A16-AB72-82D4E8BCCC67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F24C-E5E4-4D2E-A03E-65A26C377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25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37C3-B559-4A16-AB72-82D4E8BCCC67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F24C-E5E4-4D2E-A03E-65A26C377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29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37C3-B559-4A16-AB72-82D4E8BCCC67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F24C-E5E4-4D2E-A03E-65A26C377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6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37C3-B559-4A16-AB72-82D4E8BCCC67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F24C-E5E4-4D2E-A03E-65A26C377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37C3-B559-4A16-AB72-82D4E8BCCC67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F24C-E5E4-4D2E-A03E-65A26C377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10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637C3-B559-4A16-AB72-82D4E8BCCC67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2F24C-E5E4-4D2E-A03E-65A26C377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2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Endocrine, Reproductive, &amp; Lymphatic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Standard: I can explain the functions of the major human body systems.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66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function of the endocrine system?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Sends chemical messages (hormones) to different parts of your body</a:t>
            </a:r>
          </a:p>
          <a:p>
            <a:endParaRPr lang="en-US" dirty="0"/>
          </a:p>
          <a:p>
            <a:r>
              <a:rPr lang="en-US" dirty="0" smtClean="0"/>
              <a:t>Hormones are chemicals that can speed up or slow down certain cell processes</a:t>
            </a:r>
          </a:p>
          <a:p>
            <a:endParaRPr lang="en-US" dirty="0"/>
          </a:p>
          <a:p>
            <a:r>
              <a:rPr lang="en-US" dirty="0" smtClean="0"/>
              <a:t>Major organs = Pituitary Gland, Thymus, Thyroid</a:t>
            </a:r>
          </a:p>
        </p:txBody>
      </p:sp>
    </p:spTree>
    <p:extLst>
      <p:ext uri="{BB962C8B-B14F-4D97-AF65-F5344CB8AC3E}">
        <p14:creationId xmlns:p14="http://schemas.microsoft.com/office/powerpoint/2010/main" val="131812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function of the reproductive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reproductive systems main function is the continuation of a species.</a:t>
            </a:r>
          </a:p>
          <a:p>
            <a:endParaRPr lang="en-US" dirty="0"/>
          </a:p>
          <a:p>
            <a:r>
              <a:rPr lang="en-US" dirty="0" smtClean="0"/>
              <a:t>Produces sex cells.</a:t>
            </a:r>
          </a:p>
          <a:p>
            <a:pPr lvl="1"/>
            <a:r>
              <a:rPr lang="en-US" dirty="0" smtClean="0"/>
              <a:t>Males = sperm</a:t>
            </a:r>
          </a:p>
          <a:p>
            <a:pPr lvl="1"/>
            <a:r>
              <a:rPr lang="en-US" dirty="0" smtClean="0"/>
              <a:t>Females = egg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15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function of the lymphatic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Removes excess tissue fluid, and returns it to the blood.</a:t>
            </a:r>
          </a:p>
          <a:p>
            <a:endParaRPr lang="en-US" dirty="0"/>
          </a:p>
          <a:p>
            <a:r>
              <a:rPr lang="en-US" dirty="0" smtClean="0"/>
              <a:t>Major organs = lymph nodes, tonsils</a:t>
            </a:r>
            <a:r>
              <a:rPr lang="en-US" smtClean="0"/>
              <a:t>, spleen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126</Words>
  <Application>Microsoft Office PowerPoint</Application>
  <PresentationFormat>Custom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Endocrine, Reproductive, &amp; Lymphatic Systems</vt:lpstr>
      <vt:lpstr>What is the function of the endocrine system? </vt:lpstr>
      <vt:lpstr>What is the function of the reproductive system?</vt:lpstr>
      <vt:lpstr>What is the function of the lymphatic system?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Endocrine, Reproductive, &amp; Lymphatic Systems</dc:title>
  <dc:creator>Microsoft account</dc:creator>
  <cp:lastModifiedBy>Morgen Burdette</cp:lastModifiedBy>
  <cp:revision>2</cp:revision>
  <dcterms:created xsi:type="dcterms:W3CDTF">2013-10-30T01:25:38Z</dcterms:created>
  <dcterms:modified xsi:type="dcterms:W3CDTF">2013-10-30T14:23:45Z</dcterms:modified>
</cp:coreProperties>
</file>