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46" d="100"/>
          <a:sy n="46" d="100"/>
        </p:scale>
        <p:origin x="-51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Immune System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S7L2e. Students will describe the basic functions of human body systems.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89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immune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immune system is the complex group of defenses that work against harmful substances and all types of disease-causing organisms</a:t>
            </a:r>
          </a:p>
          <a:p>
            <a:r>
              <a:rPr lang="en-US" dirty="0" smtClean="0"/>
              <a:t>Your immune system includes your skin, respiratory, digestive, and circulatory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1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major organs of the immune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Tonsils</a:t>
            </a:r>
          </a:p>
          <a:p>
            <a:r>
              <a:rPr lang="en-US" dirty="0" smtClean="0"/>
              <a:t>Skin</a:t>
            </a:r>
          </a:p>
          <a:p>
            <a:r>
              <a:rPr lang="en-US" dirty="0" smtClean="0"/>
              <a:t>Cilia</a:t>
            </a:r>
          </a:p>
          <a:p>
            <a:r>
              <a:rPr lang="en-US" dirty="0" smtClean="0"/>
              <a:t>White blood cells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2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pathogens?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Disease causing organisms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54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825" y="1411578"/>
            <a:ext cx="6542119" cy="377245"/>
          </a:xfrm>
        </p:spPr>
        <p:txBody>
          <a:bodyPr/>
          <a:lstStyle/>
          <a:p>
            <a:r>
              <a:rPr lang="en-US" sz="3600" dirty="0" smtClean="0"/>
              <a:t>How does your digestive system defend your body against disease?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34827"/>
            <a:ext cx="8042276" cy="4343400"/>
          </a:xfrm>
        </p:spPr>
        <p:txBody>
          <a:bodyPr/>
          <a:lstStyle/>
          <a:p>
            <a:r>
              <a:rPr lang="en-US" dirty="0" smtClean="0"/>
              <a:t>Saliva in your mouth contains substances that kill bacteria</a:t>
            </a:r>
          </a:p>
          <a:p>
            <a:r>
              <a:rPr lang="en-US" dirty="0" smtClean="0"/>
              <a:t>Enzymes in your stomach, pancreas, and liver help destroy pathogens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6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does your circulatory system defend your body against disease?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blood cells surround and digest foreign organisms and chemicals</a:t>
            </a:r>
          </a:p>
          <a:p>
            <a:r>
              <a:rPr lang="en-US" dirty="0" smtClean="0"/>
              <a:t>If the white blood cells cannot destroy bacteria fast enough, you could develop a fever, which slows the growth of pathogens and speeds up your body’s defenses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3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antigens?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Molecules that are foreign to your 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53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antibody?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Antibodies are proteins made in response to antigens</a:t>
            </a:r>
          </a:p>
          <a:p>
            <a:r>
              <a:rPr lang="en-US" dirty="0" smtClean="0"/>
              <a:t>Antibodies make antigens useless, therefore protecting your body </a:t>
            </a:r>
            <a:r>
              <a:rPr lang="en-US" smtClean="0"/>
              <a:t>against antigens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89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</TotalTime>
  <Words>195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Immune System  </vt:lpstr>
      <vt:lpstr>What is your immune system?</vt:lpstr>
      <vt:lpstr>What are the major organs of the immune system?</vt:lpstr>
      <vt:lpstr>What are pathogens?</vt:lpstr>
      <vt:lpstr>How does your digestive system defend your body against disease?</vt:lpstr>
      <vt:lpstr>How does your circulatory system defend your body against disease?</vt:lpstr>
      <vt:lpstr>What are antigens?</vt:lpstr>
      <vt:lpstr>What is an antibody?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System</dc:title>
  <dc:creator>Morgen Burdette</dc:creator>
  <cp:lastModifiedBy>Morgen Burdette</cp:lastModifiedBy>
  <cp:revision>5</cp:revision>
  <dcterms:created xsi:type="dcterms:W3CDTF">2013-10-29T00:44:12Z</dcterms:created>
  <dcterms:modified xsi:type="dcterms:W3CDTF">2013-10-29T13:11:28Z</dcterms:modified>
</cp:coreProperties>
</file>