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1DBD6-78E1-4106-A5FC-298928AE75EF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5CF349-F5A0-4537-82AE-4EE1BDF006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Standard: </a:t>
            </a:r>
            <a:r>
              <a:rPr lang="en-US" dirty="0" smtClean="0"/>
              <a:t> Students will recognize how biological traits are passed on to </a:t>
            </a:r>
            <a:r>
              <a:rPr lang="en-US" smtClean="0"/>
              <a:t>successive generations.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5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Deoxyribonucleic acid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Found in both prokaryotic and eukaryotic cells.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Code that contains information for an organism’s growth and function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Found inside the nucleus on chromosomes for eukaryotic cells</a:t>
            </a:r>
          </a:p>
        </p:txBody>
      </p:sp>
    </p:spTree>
    <p:extLst>
      <p:ext uri="{BB962C8B-B14F-4D97-AF65-F5344CB8AC3E}">
        <p14:creationId xmlns:p14="http://schemas.microsoft.com/office/powerpoint/2010/main" val="396294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</p:spPr>
        <p:txBody>
          <a:bodyPr/>
          <a:lstStyle/>
          <a:p>
            <a:r>
              <a:rPr lang="en-US" i="1" dirty="0"/>
              <a:t>DNA is shaped like 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4978"/>
            <a:ext cx="8229600" cy="4709160"/>
          </a:xfrm>
        </p:spPr>
        <p:txBody>
          <a:bodyPr/>
          <a:lstStyle/>
          <a:p>
            <a:r>
              <a:rPr lang="en-US" dirty="0"/>
              <a:t>Twisted ladder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This shape is known as a </a:t>
            </a:r>
            <a:r>
              <a:rPr lang="en-US" b="1" u="sng" dirty="0"/>
              <a:t>double helix</a:t>
            </a:r>
          </a:p>
        </p:txBody>
      </p:sp>
      <p:pic>
        <p:nvPicPr>
          <p:cNvPr id="1026" name="Picture 2" descr="http://www.strategosinc.com/images/d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99558"/>
            <a:ext cx="2669988" cy="345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7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are genes?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of DNA on a chromosome that contains instructions for making specific proteins.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These specific proteins are what create the specific traits for individuals. For example eye color, hair color, </a:t>
            </a:r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2050" name="Picture 2" descr="http://howmanyarethere.net/wp-content/uploads/2011/03/ge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80237"/>
            <a:ext cx="3120465" cy="287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19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Level of organization (Largest to smallest)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Eukaryotic cell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nucleus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chromosome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DNA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genes</a:t>
            </a:r>
          </a:p>
        </p:txBody>
      </p:sp>
      <p:pic>
        <p:nvPicPr>
          <p:cNvPr id="4" name="Picture 4" descr="http://geneticmaize.files.wordpress.com/2011/09/cell_to_dna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6400800" cy="425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40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How do you obtain your genes?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heredity</a:t>
            </a:r>
          </a:p>
        </p:txBody>
      </p:sp>
    </p:spTree>
    <p:extLst>
      <p:ext uri="{BB962C8B-B14F-4D97-AF65-F5344CB8AC3E}">
        <p14:creationId xmlns:p14="http://schemas.microsoft.com/office/powerpoint/2010/main" val="35705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heredity?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passing of traits (genes) from parent to offspring.</a:t>
            </a:r>
          </a:p>
        </p:txBody>
      </p:sp>
      <p:pic>
        <p:nvPicPr>
          <p:cNvPr id="4" name="Picture 2" descr="http://images.tutorvista.com/contentimages/science/CBSEXScience/Ch529/images/img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4191000" cy="478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08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Heredity occurs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 Asexual or sexual reproduction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Asexual = Offspring has identical traits as parent (one parent)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Sexual = Offspring has different traits as parents (two parents)</a:t>
            </a:r>
          </a:p>
        </p:txBody>
      </p:sp>
    </p:spTree>
    <p:extLst>
      <p:ext uri="{BB962C8B-B14F-4D97-AF65-F5344CB8AC3E}">
        <p14:creationId xmlns:p14="http://schemas.microsoft.com/office/powerpoint/2010/main" val="3526073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146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DNA</vt:lpstr>
      <vt:lpstr>What is DNA?</vt:lpstr>
      <vt:lpstr>DNA is shaped like a…</vt:lpstr>
      <vt:lpstr>What are genes?</vt:lpstr>
      <vt:lpstr>Level of organization (Largest to smallest)</vt:lpstr>
      <vt:lpstr>How do you obtain your genes?</vt:lpstr>
      <vt:lpstr>What is heredity?</vt:lpstr>
      <vt:lpstr>Heredity occurs by…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David</dc:creator>
  <cp:lastModifiedBy>David Crumbley</cp:lastModifiedBy>
  <cp:revision>3</cp:revision>
  <dcterms:created xsi:type="dcterms:W3CDTF">2012-11-01T00:29:28Z</dcterms:created>
  <dcterms:modified xsi:type="dcterms:W3CDTF">2012-11-01T13:22:05Z</dcterms:modified>
</cp:coreProperties>
</file>