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2" r:id="rId2"/>
    <p:sldId id="263" r:id="rId3"/>
    <p:sldId id="264" r:id="rId4"/>
    <p:sldId id="265" r:id="rId5"/>
    <p:sldId id="266" r:id="rId6"/>
    <p:sldId id="261" r:id="rId7"/>
    <p:sldId id="260" r:id="rId8"/>
    <p:sldId id="267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A6B14-6138-4FDA-A677-6875DCD42878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A77D20-4C26-4A72-B256-ACF12C406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047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C76AEB-C4E2-480E-A805-7FA5FA7C618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25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AA42-B472-4D39-9FEA-2EBE2F38E167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DC93-C8F1-442A-8AF3-58D75605F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49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AA42-B472-4D39-9FEA-2EBE2F38E167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DC93-C8F1-442A-8AF3-58D75605F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885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AA42-B472-4D39-9FEA-2EBE2F38E167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DC93-C8F1-442A-8AF3-58D75605F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0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AA42-B472-4D39-9FEA-2EBE2F38E167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DC93-C8F1-442A-8AF3-58D75605F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81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AA42-B472-4D39-9FEA-2EBE2F38E167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DC93-C8F1-442A-8AF3-58D75605F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27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AA42-B472-4D39-9FEA-2EBE2F38E167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DC93-C8F1-442A-8AF3-58D75605F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16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AA42-B472-4D39-9FEA-2EBE2F38E167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DC93-C8F1-442A-8AF3-58D75605F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69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AA42-B472-4D39-9FEA-2EBE2F38E167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DC93-C8F1-442A-8AF3-58D75605F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84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AA42-B472-4D39-9FEA-2EBE2F38E167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DC93-C8F1-442A-8AF3-58D75605F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12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AA42-B472-4D39-9FEA-2EBE2F38E167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DC93-C8F1-442A-8AF3-58D75605F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11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BAA42-B472-4D39-9FEA-2EBE2F38E167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9DC93-C8F1-442A-8AF3-58D75605F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40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BAA42-B472-4D39-9FEA-2EBE2F38E167}" type="datetimeFigureOut">
              <a:rPr lang="en-US" smtClean="0"/>
              <a:t>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9DC93-C8F1-442A-8AF3-58D75605FE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16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Charles Darwin &amp; The Start of the Theory of Evolution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3810000"/>
            <a:ext cx="6400800" cy="1752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Standard: S7L5a. </a:t>
            </a:r>
            <a:r>
              <a:rPr lang="en-US"/>
              <a:t>Explain that physical characteristics of organisms have changed over successive generations.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063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 dirty="0" smtClean="0"/>
              <a:t>Who is Charles Darwin?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94855" y="861218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Sailed from England on </a:t>
            </a:r>
            <a:r>
              <a:rPr lang="en-US" u="sng" dirty="0" smtClean="0"/>
              <a:t>HMS </a:t>
            </a:r>
            <a:r>
              <a:rPr lang="en-US" i="1" u="sng" dirty="0" smtClean="0"/>
              <a:t>Beagle</a:t>
            </a:r>
            <a:r>
              <a:rPr lang="en-US" u="sng" dirty="0" smtClean="0"/>
              <a:t> to the Galapagos </a:t>
            </a:r>
            <a:r>
              <a:rPr lang="en-US" u="sng" dirty="0" smtClean="0"/>
              <a:t>Islands</a:t>
            </a:r>
            <a:r>
              <a:rPr lang="en-US" dirty="0" smtClean="0"/>
              <a:t> in 1831.</a:t>
            </a:r>
            <a:endParaRPr lang="en-US" dirty="0" smtClean="0"/>
          </a:p>
          <a:p>
            <a:pPr marL="0" lvl="1" indent="0">
              <a:buNone/>
              <a:defRPr/>
            </a:pPr>
            <a:r>
              <a:rPr lang="en-US" sz="2400" dirty="0">
                <a:solidFill>
                  <a:schemeClr val="tx2"/>
                </a:solidFill>
              </a:rPr>
              <a:t>The Galapagos Islands originally came from Central and South America.</a:t>
            </a:r>
          </a:p>
          <a:p>
            <a:pPr marL="0" indent="0">
              <a:buFont typeface="Arial" charset="0"/>
              <a:buNone/>
              <a:defRPr/>
            </a:pPr>
            <a:endParaRPr lang="en-US" i="1" u="sng" dirty="0" smtClean="0"/>
          </a:p>
        </p:txBody>
      </p:sp>
      <p:pic>
        <p:nvPicPr>
          <p:cNvPr id="12292" name="Picture 5" descr="http://www.humanistlife.org.uk/wp-content/uploads/2010/06/charles-darwin-320x2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95600"/>
            <a:ext cx="3048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7" descr="http://www.ecuador.us/images/mapgala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588" y="2590800"/>
            <a:ext cx="5181600" cy="408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9" descr="http://www.britannica.com/blogs/wp-content/uploads/2010/09/hmsbeagl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257800"/>
            <a:ext cx="20574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1485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http://www.efinch.com/birdpix4/kimb-finch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5029200"/>
            <a:ext cx="64389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1"/>
          <p:cNvSpPr>
            <a:spLocks noGrp="1"/>
          </p:cNvSpPr>
          <p:nvPr>
            <p:ph type="title"/>
          </p:nvPr>
        </p:nvSpPr>
        <p:spPr>
          <a:xfrm>
            <a:off x="552450" y="-228600"/>
            <a:ext cx="8229600" cy="1143000"/>
          </a:xfrm>
        </p:spPr>
        <p:txBody>
          <a:bodyPr/>
          <a:lstStyle/>
          <a:p>
            <a:r>
              <a:rPr lang="en-US" dirty="0" smtClean="0"/>
              <a:t>What did he do?</a:t>
            </a:r>
          </a:p>
        </p:txBody>
      </p:sp>
      <p:sp>
        <p:nvSpPr>
          <p:cNvPr id="13316" name="Content Placeholder 2"/>
          <p:cNvSpPr>
            <a:spLocks noGrp="1"/>
          </p:cNvSpPr>
          <p:nvPr>
            <p:ph idx="1"/>
          </p:nvPr>
        </p:nvSpPr>
        <p:spPr>
          <a:xfrm>
            <a:off x="552450" y="685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He observed 13 species of finches on the islands.</a:t>
            </a:r>
          </a:p>
          <a:p>
            <a:r>
              <a:rPr lang="en-US" dirty="0"/>
              <a:t>Observe 13 species of finches on the islands.</a:t>
            </a:r>
          </a:p>
          <a:p>
            <a:pPr lvl="1"/>
            <a:r>
              <a:rPr lang="en-US" dirty="0"/>
              <a:t>He noticed all 13 species were similar to each other and to species of finches on the mainland.</a:t>
            </a:r>
          </a:p>
          <a:p>
            <a:pPr lvl="1"/>
            <a:r>
              <a:rPr lang="en-US" dirty="0"/>
              <a:t>Except for differences in body size, beak shape, and eating habits.</a:t>
            </a:r>
          </a:p>
          <a:p>
            <a:pPr lvl="1"/>
            <a:r>
              <a:rPr lang="en-US" dirty="0"/>
              <a:t>Observations lead him to reason that the finches must have to compete for food, and certain beaks helped survive on different islands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744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4340" name="Picture 2" descr="http://www.biology-online.org/images/darwin_finch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3" y="26988"/>
            <a:ext cx="8707437" cy="677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5785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How did Darwin’s observations </a:t>
            </a:r>
            <a:r>
              <a:rPr lang="en-US" sz="3200" dirty="0" smtClean="0"/>
              <a:t>lead </a:t>
            </a:r>
            <a:r>
              <a:rPr lang="en-US" sz="3200" dirty="0" smtClean="0"/>
              <a:t>him to hypothesize that physical characteristics of species have changed over time?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Darwin observed that on islands with different environmental conditions you had finches that were similar but all had unique differences (variations).</a:t>
            </a:r>
          </a:p>
          <a:p>
            <a:endParaRPr lang="en-US" smtClean="0"/>
          </a:p>
          <a:p>
            <a:r>
              <a:rPr lang="en-US" smtClean="0"/>
              <a:t>He used his observations to infer that the finches must have changed over time from a common ancestor.</a:t>
            </a:r>
          </a:p>
        </p:txBody>
      </p:sp>
    </p:spTree>
    <p:extLst>
      <p:ext uri="{BB962C8B-B14F-4D97-AF65-F5344CB8AC3E}">
        <p14:creationId xmlns:p14="http://schemas.microsoft.com/office/powerpoint/2010/main" val="1891568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conclusions Darwin made from his observations?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1" indent="0">
              <a:buNone/>
            </a:pPr>
            <a:r>
              <a:rPr lang="en-US" dirty="0" smtClean="0"/>
              <a:t>1. Competition for limited food resources lead to an increased diversity among species.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2. Evolution occurs through the process of natural selection</a:t>
            </a:r>
            <a:endParaRPr lang="en-US" dirty="0"/>
          </a:p>
          <a:p>
            <a:pPr lvl="1"/>
            <a:r>
              <a:rPr lang="en-US" dirty="0"/>
              <a:t>Natural selection means that organisms with traits best suited to their environment are more likely to survive and </a:t>
            </a:r>
            <a:r>
              <a:rPr lang="en-US" dirty="0" smtClean="0"/>
              <a:t>reproduce.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3. </a:t>
            </a:r>
            <a:r>
              <a:rPr lang="en-US" smtClean="0"/>
              <a:t>Natural </a:t>
            </a:r>
            <a:r>
              <a:rPr lang="en-US" dirty="0" smtClean="0"/>
              <a:t>selection occurs over so many generations, it is impossible to see changes occur.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41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Darwin’s theory?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Darwin’s theory became known as the theory of evolution </a:t>
            </a:r>
            <a:r>
              <a:rPr lang="en-US" u="sng" dirty="0" smtClean="0"/>
              <a:t>by natural selection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Natural selection means that organisms with traits best suited to their environment are more likely to survive and reproduce.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472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How did Darwin share his research?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He wrote a book titled “On The Origin of Species,” which was published in 1859.</a:t>
            </a:r>
          </a:p>
          <a:p>
            <a:pPr lvl="1"/>
            <a:r>
              <a:rPr lang="en-US" smtClean="0"/>
              <a:t>Lead to the start of the modern day Theory of Evolution</a:t>
            </a:r>
          </a:p>
          <a:p>
            <a:endParaRPr lang="en-US" smtClean="0"/>
          </a:p>
        </p:txBody>
      </p:sp>
      <p:pic>
        <p:nvPicPr>
          <p:cNvPr id="16388" name="Picture 2" descr="http://blogs.scientificamerican.com/cross-check/files/2012/11/Origin-of-Speci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8588" y="3124200"/>
            <a:ext cx="260032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5876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1268" name="Picture 2" descr="http://www.biology-online.org/images/darwin_finch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3" y="26988"/>
            <a:ext cx="8707437" cy="677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9297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343</Words>
  <Application>Microsoft Office PowerPoint</Application>
  <PresentationFormat>On-screen Show (4:3)</PresentationFormat>
  <Paragraphs>29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Charles Darwin &amp; The Start of the Theory of Evolution</vt:lpstr>
      <vt:lpstr>Who is Charles Darwin?</vt:lpstr>
      <vt:lpstr>What did he do?</vt:lpstr>
      <vt:lpstr>PowerPoint Presentation</vt:lpstr>
      <vt:lpstr>How did Darwin’s observations lead him to hypothesize that physical characteristics of species have changed over time?</vt:lpstr>
      <vt:lpstr>What are some conclusions Darwin made from his observations?</vt:lpstr>
      <vt:lpstr>What was Darwin’s theory?</vt:lpstr>
      <vt:lpstr>How did Darwin share his research?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Charles Darwin</dc:title>
  <dc:creator>David</dc:creator>
  <cp:lastModifiedBy>David</cp:lastModifiedBy>
  <cp:revision>7</cp:revision>
  <dcterms:created xsi:type="dcterms:W3CDTF">2013-01-06T21:35:39Z</dcterms:created>
  <dcterms:modified xsi:type="dcterms:W3CDTF">2013-01-06T23:54:51Z</dcterms:modified>
</cp:coreProperties>
</file>