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0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94E8D5-1ABD-4309-933B-9B3852696132}" type="datetimeFigureOut">
              <a:rPr lang="en-US" smtClean="0"/>
              <a:t>8/12/2012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D5A35D-4932-46CD-AE29-39F4CD003B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4E8D5-1ABD-4309-933B-9B3852696132}" type="datetimeFigureOut">
              <a:rPr lang="en-US" smtClean="0"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D5A35D-4932-46CD-AE29-39F4CD003B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4E8D5-1ABD-4309-933B-9B3852696132}" type="datetimeFigureOut">
              <a:rPr lang="en-US" smtClean="0"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D5A35D-4932-46CD-AE29-39F4CD003B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4E8D5-1ABD-4309-933B-9B3852696132}" type="datetimeFigureOut">
              <a:rPr lang="en-US" smtClean="0"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D5A35D-4932-46CD-AE29-39F4CD003B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4E8D5-1ABD-4309-933B-9B3852696132}" type="datetimeFigureOut">
              <a:rPr lang="en-US" smtClean="0"/>
              <a:t>8/12/2012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D5A35D-4932-46CD-AE29-39F4CD003B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4E8D5-1ABD-4309-933B-9B3852696132}" type="datetimeFigureOut">
              <a:rPr lang="en-US" smtClean="0"/>
              <a:t>8/12/2012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D5A35D-4932-46CD-AE29-39F4CD003B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4E8D5-1ABD-4309-933B-9B3852696132}" type="datetimeFigureOut">
              <a:rPr lang="en-US" smtClean="0"/>
              <a:t>8/12/2012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D5A35D-4932-46CD-AE29-39F4CD003B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4E8D5-1ABD-4309-933B-9B3852696132}" type="datetimeFigureOut">
              <a:rPr lang="en-US" smtClean="0"/>
              <a:t>8/12/2012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D5A35D-4932-46CD-AE29-39F4CD003B0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4E8D5-1ABD-4309-933B-9B3852696132}" type="datetimeFigureOut">
              <a:rPr lang="en-US" smtClean="0"/>
              <a:t>8/12/2012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D5A35D-4932-46CD-AE29-39F4CD003B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C94E8D5-1ABD-4309-933B-9B3852696132}" type="datetimeFigureOut">
              <a:rPr lang="en-US" smtClean="0"/>
              <a:t>8/12/2012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D5A35D-4932-46CD-AE29-39F4CD003B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94E8D5-1ABD-4309-933B-9B3852696132}" type="datetimeFigureOut">
              <a:rPr lang="en-US" smtClean="0"/>
              <a:t>8/12/2012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D5A35D-4932-46CD-AE29-39F4CD003B0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C94E8D5-1ABD-4309-933B-9B3852696132}" type="datetimeFigureOut">
              <a:rPr lang="en-US" smtClean="0"/>
              <a:t>8/12/2012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DD5A35D-4932-46CD-AE29-39F4CD003B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1295400"/>
            <a:ext cx="9144000" cy="1829761"/>
          </a:xfrm>
        </p:spPr>
        <p:txBody>
          <a:bodyPr/>
          <a:lstStyle/>
          <a:p>
            <a:r>
              <a:rPr lang="en-US" dirty="0" smtClean="0"/>
              <a:t>Living vs. Non-Living Things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non-living things display some of the characteristics of organisms</a:t>
            </a:r>
          </a:p>
          <a:p>
            <a:r>
              <a:rPr lang="en-US" dirty="0" smtClean="0"/>
              <a:t>Non-living things NEVER display all of the characteristic of organisms</a:t>
            </a:r>
          </a:p>
          <a:p>
            <a:endParaRPr lang="en-US" dirty="0" smtClean="0"/>
          </a:p>
          <a:p>
            <a:r>
              <a:rPr lang="en-US" dirty="0" smtClean="0"/>
              <a:t>Ex: Rocks move and grow, but they do not reproduce or use energy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Non-Living things?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4525963"/>
          </a:xfrm>
        </p:spPr>
        <p:txBody>
          <a:bodyPr/>
          <a:lstStyle/>
          <a:p>
            <a:r>
              <a:rPr lang="en-US" dirty="0" smtClean="0"/>
              <a:t>Any living thing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1143000"/>
          </a:xfrm>
        </p:spPr>
        <p:txBody>
          <a:bodyPr/>
          <a:lstStyle/>
          <a:p>
            <a:r>
              <a:rPr lang="en-US" dirty="0" smtClean="0"/>
              <a:t>What is an organism?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4525963"/>
          </a:xfrm>
        </p:spPr>
        <p:txBody>
          <a:bodyPr/>
          <a:lstStyle/>
          <a:p>
            <a:r>
              <a:rPr lang="en-US" dirty="0" smtClean="0"/>
              <a:t>It has to exhibit ALL of the six common characteristics of living things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dirty="0" smtClean="0"/>
              <a:t>What makes a thing living?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525963"/>
          </a:xfrm>
        </p:spPr>
        <p:txBody>
          <a:bodyPr/>
          <a:lstStyle/>
          <a:p>
            <a:r>
              <a:rPr lang="en-US" dirty="0" smtClean="0"/>
              <a:t>Movement</a:t>
            </a:r>
          </a:p>
          <a:p>
            <a:r>
              <a:rPr lang="en-US" dirty="0" smtClean="0"/>
              <a:t>Response to environment</a:t>
            </a:r>
          </a:p>
          <a:p>
            <a:r>
              <a:rPr lang="en-US" dirty="0" smtClean="0"/>
              <a:t>Growth and Development</a:t>
            </a:r>
          </a:p>
          <a:p>
            <a:r>
              <a:rPr lang="en-US" dirty="0" smtClean="0"/>
              <a:t>Reproduction</a:t>
            </a:r>
          </a:p>
          <a:p>
            <a:r>
              <a:rPr lang="en-US" dirty="0" smtClean="0"/>
              <a:t>Excretion</a:t>
            </a:r>
          </a:p>
          <a:p>
            <a:r>
              <a:rPr lang="en-US" dirty="0" smtClean="0"/>
              <a:t>Obtaining Energy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the six common characteristics of living things?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4525963"/>
          </a:xfrm>
        </p:spPr>
        <p:txBody>
          <a:bodyPr/>
          <a:lstStyle/>
          <a:p>
            <a:r>
              <a:rPr lang="en-US" dirty="0" smtClean="0"/>
              <a:t>cells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all living things made up of?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4525963"/>
          </a:xfrm>
        </p:spPr>
        <p:txBody>
          <a:bodyPr/>
          <a:lstStyle/>
          <a:p>
            <a:r>
              <a:rPr lang="en-US" dirty="0" smtClean="0"/>
              <a:t>Going through stages of life</a:t>
            </a:r>
          </a:p>
          <a:p>
            <a:pPr lvl="1"/>
            <a:r>
              <a:rPr lang="en-US" dirty="0" smtClean="0"/>
              <a:t>Humans </a:t>
            </a:r>
            <a:r>
              <a:rPr lang="en-US" dirty="0" smtClean="0">
                <a:sym typeface="Wingdings" pitchFamily="2" charset="2"/>
              </a:rPr>
              <a:t> Embryo, infant, toddler, child, teen, adult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an example of Growth and Development?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743200"/>
            <a:ext cx="8229600" cy="4525963"/>
          </a:xfrm>
        </p:spPr>
        <p:txBody>
          <a:bodyPr/>
          <a:lstStyle/>
          <a:p>
            <a:r>
              <a:rPr lang="en-US" dirty="0" smtClean="0"/>
              <a:t>Asexual</a:t>
            </a:r>
          </a:p>
          <a:p>
            <a:r>
              <a:rPr lang="en-US" dirty="0" smtClean="0"/>
              <a:t>Sexual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the two types of reproduction?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4525963"/>
          </a:xfrm>
        </p:spPr>
        <p:txBody>
          <a:bodyPr/>
          <a:lstStyle/>
          <a:p>
            <a:r>
              <a:rPr lang="en-US" dirty="0" smtClean="0"/>
              <a:t>Homeostasis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an example of a living thing responding to its environment?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Living things can maintain their internal environment relative to changes in the external environment.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Ex: Our bodies maintain a constant temperature.</a:t>
            </a:r>
          </a:p>
          <a:p>
            <a:pPr lvl="1"/>
            <a:r>
              <a:rPr lang="en-US" dirty="0" smtClean="0"/>
              <a:t>Sweating to cool our bodies down</a:t>
            </a:r>
          </a:p>
          <a:p>
            <a:pPr lvl="1"/>
            <a:r>
              <a:rPr lang="en-US" dirty="0" smtClean="0"/>
              <a:t>Shivering to warm our bodies up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homeostasis?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</TotalTime>
  <Words>194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Living vs. Non-Living Things</vt:lpstr>
      <vt:lpstr>What is an organism?</vt:lpstr>
      <vt:lpstr>What makes a thing living?</vt:lpstr>
      <vt:lpstr>What are the six common characteristics of living things?</vt:lpstr>
      <vt:lpstr>What are all living things made up of?</vt:lpstr>
      <vt:lpstr>What is an example of Growth and Development?</vt:lpstr>
      <vt:lpstr>What are the two types of reproduction?</vt:lpstr>
      <vt:lpstr>What is an example of a living thing responding to its environment?</vt:lpstr>
      <vt:lpstr>What is homeostasis?</vt:lpstr>
      <vt:lpstr>What about Non-Living things?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vs. Non-Living Things</dc:title>
  <dc:creator>Morgen</dc:creator>
  <cp:lastModifiedBy>Morgen</cp:lastModifiedBy>
  <cp:revision>2</cp:revision>
  <dcterms:created xsi:type="dcterms:W3CDTF">2012-08-12T15:00:31Z</dcterms:created>
  <dcterms:modified xsi:type="dcterms:W3CDTF">2012-08-12T15:11:55Z</dcterms:modified>
</cp:coreProperties>
</file>